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28800425" cy="43200638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5" userDrawn="1">
          <p15:clr>
            <a:srgbClr val="A4A3A4"/>
          </p15:clr>
        </p15:guide>
        <p15:guide id="2" orient="horz" pos="26012" userDrawn="1">
          <p15:clr>
            <a:srgbClr val="A4A3A4"/>
          </p15:clr>
        </p15:guide>
        <p15:guide id="3" orient="horz" pos="3505" userDrawn="1">
          <p15:clr>
            <a:srgbClr val="A4A3A4"/>
          </p15:clr>
        </p15:guide>
        <p15:guide id="4" orient="horz" pos="26520" userDrawn="1">
          <p15:clr>
            <a:srgbClr val="A4A3A4"/>
          </p15:clr>
        </p15:guide>
        <p15:guide id="5" orient="horz" pos="2517" userDrawn="1">
          <p15:clr>
            <a:srgbClr val="A4A3A4"/>
          </p15:clr>
        </p15:guide>
        <p15:guide id="6" pos="9245" userDrawn="1">
          <p15:clr>
            <a:srgbClr val="A4A3A4"/>
          </p15:clr>
        </p15:guide>
        <p15:guide id="7" pos="8711" userDrawn="1">
          <p15:clr>
            <a:srgbClr val="A4A3A4"/>
          </p15:clr>
        </p15:guide>
        <p15:guide id="8" pos="17496" userDrawn="1">
          <p15:clr>
            <a:srgbClr val="A4A3A4"/>
          </p15:clr>
        </p15:guide>
        <p15:guide id="9" pos="4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855A4"/>
    <a:srgbClr val="022B95"/>
    <a:srgbClr val="527CB6"/>
    <a:srgbClr val="011C78"/>
    <a:srgbClr val="2F5DA8"/>
    <a:srgbClr val="021C73"/>
    <a:srgbClr val="F9FFFC"/>
    <a:srgbClr val="652D89"/>
    <a:srgbClr val="D4D5E5"/>
    <a:srgbClr val="D4D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4690"/>
  </p:normalViewPr>
  <p:slideViewPr>
    <p:cSldViewPr snapToGrid="0">
      <p:cViewPr varScale="1">
        <p:scale>
          <a:sx n="10" d="100"/>
          <a:sy n="10" d="100"/>
        </p:scale>
        <p:origin x="2404" y="176"/>
      </p:cViewPr>
      <p:guideLst>
        <p:guide orient="horz" pos="2185"/>
        <p:guide orient="horz" pos="26012"/>
        <p:guide orient="horz" pos="3505"/>
        <p:guide orient="horz" pos="26520"/>
        <p:guide orient="horz" pos="2517"/>
        <p:guide pos="9245"/>
        <p:guide pos="8711"/>
        <p:guide pos="17496"/>
        <p:guide pos="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-2704" y="-10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09"/>
          </a:xfrm>
          <a:prstGeom prst="rect">
            <a:avLst/>
          </a:prstGeom>
        </p:spPr>
        <p:txBody>
          <a:bodyPr vert="horz" lIns="90999" tIns="45499" rIns="90999" bIns="45499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09"/>
          </a:xfrm>
          <a:prstGeom prst="rect">
            <a:avLst/>
          </a:prstGeom>
        </p:spPr>
        <p:txBody>
          <a:bodyPr vert="horz" wrap="square" lIns="90999" tIns="45499" rIns="90999" bIns="4549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FF191F4-BEEE-4B59-924D-146E5100186C}" type="datetimeFigureOut">
              <a:rPr lang="en-US" altLang="zh-CN"/>
              <a:pPr>
                <a:defRPr/>
              </a:pPr>
              <a:t>12/14/2017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3913" y="744538"/>
            <a:ext cx="24812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9" tIns="45499" rIns="90999" bIns="4549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715710"/>
            <a:ext cx="5335893" cy="4466511"/>
          </a:xfrm>
          <a:prstGeom prst="rect">
            <a:avLst/>
          </a:prstGeom>
        </p:spPr>
        <p:txBody>
          <a:bodyPr vert="horz" lIns="90999" tIns="45499" rIns="90999" bIns="45499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890665" cy="496809"/>
          </a:xfrm>
          <a:prstGeom prst="rect">
            <a:avLst/>
          </a:prstGeom>
        </p:spPr>
        <p:txBody>
          <a:bodyPr vert="horz" lIns="90999" tIns="45499" rIns="90999" bIns="45499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428242"/>
            <a:ext cx="2890665" cy="496809"/>
          </a:xfrm>
          <a:prstGeom prst="rect">
            <a:avLst/>
          </a:prstGeom>
        </p:spPr>
        <p:txBody>
          <a:bodyPr vert="horz" wrap="square" lIns="90999" tIns="45499" rIns="90999" bIns="4549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EA2E364-9A8E-4FD0-B36A-0540C01E6B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7428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3455" y="9492137"/>
            <a:ext cx="34609895" cy="65504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6905" y="17315820"/>
            <a:ext cx="28502990" cy="78090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288897" indent="0" algn="ctr">
              <a:buNone/>
              <a:defRPr/>
            </a:lvl2pPr>
            <a:lvl3pPr marL="577796" indent="0" algn="ctr">
              <a:buNone/>
              <a:defRPr/>
            </a:lvl3pPr>
            <a:lvl4pPr marL="866693" indent="0" algn="ctr">
              <a:buNone/>
              <a:defRPr/>
            </a:lvl4pPr>
            <a:lvl5pPr marL="1155592" indent="0" algn="ctr">
              <a:buNone/>
              <a:defRPr/>
            </a:lvl5pPr>
            <a:lvl6pPr marL="1444489" indent="0" algn="ctr">
              <a:buNone/>
              <a:defRPr/>
            </a:lvl6pPr>
            <a:lvl7pPr marL="1733387" indent="0" algn="ctr">
              <a:buNone/>
              <a:defRPr/>
            </a:lvl7pPr>
            <a:lvl8pPr marL="2022286" indent="0" algn="ctr">
              <a:buNone/>
              <a:defRPr/>
            </a:lvl8pPr>
            <a:lvl9pPr marL="231118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4A3FD-1BC9-43FB-9524-2A6E391B04DC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2876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201" y="3838491"/>
            <a:ext cx="24482023" cy="720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201" y="12479899"/>
            <a:ext cx="24482023" cy="259210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69A1-6B96-45F9-956E-1D0AC2B6804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76999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011645" y="2716207"/>
            <a:ext cx="8651706" cy="2444586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53455" y="2716207"/>
            <a:ext cx="25810666" cy="244458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92FCC-E168-49FB-BAC6-A03D1C9AB273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2982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201" y="3838491"/>
            <a:ext cx="24482023" cy="720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201" y="12479899"/>
            <a:ext cx="24482023" cy="259210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A9472-1EDC-4E78-B626-E8963B4DFD4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70006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6347" y="19635474"/>
            <a:ext cx="34609895" cy="6069025"/>
          </a:xfrm>
          <a:prstGeom prst="rect">
            <a:avLst/>
          </a:prstGeom>
        </p:spPr>
        <p:txBody>
          <a:bodyPr anchor="t"/>
          <a:lstStyle>
            <a:lvl1pPr algn="l">
              <a:defRPr sz="252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6347" y="12951058"/>
            <a:ext cx="34609895" cy="66844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64"/>
            </a:lvl1pPr>
            <a:lvl2pPr marL="288897" indent="0">
              <a:buNone/>
              <a:defRPr sz="1138"/>
            </a:lvl2pPr>
            <a:lvl3pPr marL="577796" indent="0">
              <a:buNone/>
              <a:defRPr sz="1011"/>
            </a:lvl3pPr>
            <a:lvl4pPr marL="866693" indent="0">
              <a:buNone/>
              <a:defRPr sz="885"/>
            </a:lvl4pPr>
            <a:lvl5pPr marL="1155592" indent="0">
              <a:buNone/>
              <a:defRPr sz="885"/>
            </a:lvl5pPr>
            <a:lvl6pPr marL="1444489" indent="0">
              <a:buNone/>
              <a:defRPr sz="885"/>
            </a:lvl6pPr>
            <a:lvl7pPr marL="1733387" indent="0">
              <a:buNone/>
              <a:defRPr sz="885"/>
            </a:lvl7pPr>
            <a:lvl8pPr marL="2022286" indent="0">
              <a:buNone/>
              <a:defRPr sz="885"/>
            </a:lvl8pPr>
            <a:lvl9pPr marL="2311183" indent="0">
              <a:buNone/>
              <a:defRPr sz="8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2ABAC-B4DD-45EC-82EC-C36DD6C4417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41358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201" y="3838491"/>
            <a:ext cx="24482023" cy="720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3455" y="8827673"/>
            <a:ext cx="17231185" cy="18334398"/>
          </a:xfrm>
          <a:prstGeom prst="rect">
            <a:avLst/>
          </a:prstGeom>
        </p:spPr>
        <p:txBody>
          <a:bodyPr/>
          <a:lstStyle>
            <a:lvl1pPr>
              <a:defRPr sz="1770"/>
            </a:lvl1pPr>
            <a:lvl2pPr>
              <a:defRPr sz="1516"/>
            </a:lvl2pPr>
            <a:lvl3pPr>
              <a:defRPr sz="1264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32164" y="8827673"/>
            <a:ext cx="17231186" cy="18334398"/>
          </a:xfrm>
          <a:prstGeom prst="rect">
            <a:avLst/>
          </a:prstGeom>
        </p:spPr>
        <p:txBody>
          <a:bodyPr/>
          <a:lstStyle>
            <a:lvl1pPr>
              <a:defRPr sz="1770"/>
            </a:lvl1pPr>
            <a:lvl2pPr>
              <a:defRPr sz="1516"/>
            </a:lvl2pPr>
            <a:lvl3pPr>
              <a:defRPr sz="1264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7D6C8-A081-4C67-909C-F5764EAE005C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04346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150" y="1224151"/>
            <a:ext cx="36644506" cy="50928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6149" y="6839592"/>
            <a:ext cx="17990323" cy="28514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16" b="1"/>
            </a:lvl1pPr>
            <a:lvl2pPr marL="288897" indent="0">
              <a:buNone/>
              <a:defRPr sz="1264" b="1"/>
            </a:lvl2pPr>
            <a:lvl3pPr marL="577796" indent="0">
              <a:buNone/>
              <a:defRPr sz="1138" b="1"/>
            </a:lvl3pPr>
            <a:lvl4pPr marL="866693" indent="0">
              <a:buNone/>
              <a:defRPr sz="1011" b="1"/>
            </a:lvl4pPr>
            <a:lvl5pPr marL="1155592" indent="0">
              <a:buNone/>
              <a:defRPr sz="1011" b="1"/>
            </a:lvl5pPr>
            <a:lvl6pPr marL="1444489" indent="0">
              <a:buNone/>
              <a:defRPr sz="1011" b="1"/>
            </a:lvl6pPr>
            <a:lvl7pPr marL="1733387" indent="0">
              <a:buNone/>
              <a:defRPr sz="1011" b="1"/>
            </a:lvl7pPr>
            <a:lvl8pPr marL="2022286" indent="0">
              <a:buNone/>
              <a:defRPr sz="1011" b="1"/>
            </a:lvl8pPr>
            <a:lvl9pPr marL="2311183" indent="0">
              <a:buNone/>
              <a:defRPr sz="10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149" y="9691078"/>
            <a:ext cx="17990323" cy="17604949"/>
          </a:xfrm>
          <a:prstGeom prst="rect">
            <a:avLst/>
          </a:prstGeom>
        </p:spPr>
        <p:txBody>
          <a:bodyPr/>
          <a:lstStyle>
            <a:lvl1pPr>
              <a:defRPr sz="1516"/>
            </a:lvl1pPr>
            <a:lvl2pPr>
              <a:defRPr sz="1264"/>
            </a:lvl2pPr>
            <a:lvl3pPr>
              <a:defRPr sz="1138"/>
            </a:lvl3pPr>
            <a:lvl4pPr>
              <a:defRPr sz="1011"/>
            </a:lvl4pPr>
            <a:lvl5pPr>
              <a:defRPr sz="1011"/>
            </a:lvl5pPr>
            <a:lvl6pPr>
              <a:defRPr sz="1011"/>
            </a:lvl6pPr>
            <a:lvl7pPr>
              <a:defRPr sz="1011"/>
            </a:lvl7pPr>
            <a:lvl8pPr>
              <a:defRPr sz="1011"/>
            </a:lvl8pPr>
            <a:lvl9pPr>
              <a:defRPr sz="10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684185" y="6839592"/>
            <a:ext cx="17996470" cy="28514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16" b="1"/>
            </a:lvl1pPr>
            <a:lvl2pPr marL="288897" indent="0">
              <a:buNone/>
              <a:defRPr sz="1264" b="1"/>
            </a:lvl2pPr>
            <a:lvl3pPr marL="577796" indent="0">
              <a:buNone/>
              <a:defRPr sz="1138" b="1"/>
            </a:lvl3pPr>
            <a:lvl4pPr marL="866693" indent="0">
              <a:buNone/>
              <a:defRPr sz="1011" b="1"/>
            </a:lvl4pPr>
            <a:lvl5pPr marL="1155592" indent="0">
              <a:buNone/>
              <a:defRPr sz="1011" b="1"/>
            </a:lvl5pPr>
            <a:lvl6pPr marL="1444489" indent="0">
              <a:buNone/>
              <a:defRPr sz="1011" b="1"/>
            </a:lvl6pPr>
            <a:lvl7pPr marL="1733387" indent="0">
              <a:buNone/>
              <a:defRPr sz="1011" b="1"/>
            </a:lvl7pPr>
            <a:lvl8pPr marL="2022286" indent="0">
              <a:buNone/>
              <a:defRPr sz="1011" b="1"/>
            </a:lvl8pPr>
            <a:lvl9pPr marL="2311183" indent="0">
              <a:buNone/>
              <a:defRPr sz="10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684185" y="9691078"/>
            <a:ext cx="17996470" cy="17604949"/>
          </a:xfrm>
          <a:prstGeom prst="rect">
            <a:avLst/>
          </a:prstGeom>
        </p:spPr>
        <p:txBody>
          <a:bodyPr/>
          <a:lstStyle>
            <a:lvl1pPr>
              <a:defRPr sz="1516"/>
            </a:lvl1pPr>
            <a:lvl2pPr>
              <a:defRPr sz="1264"/>
            </a:lvl2pPr>
            <a:lvl3pPr>
              <a:defRPr sz="1138"/>
            </a:lvl3pPr>
            <a:lvl4pPr>
              <a:defRPr sz="1011"/>
            </a:lvl4pPr>
            <a:lvl5pPr>
              <a:defRPr sz="1011"/>
            </a:lvl5pPr>
            <a:lvl6pPr>
              <a:defRPr sz="1011"/>
            </a:lvl6pPr>
            <a:lvl7pPr>
              <a:defRPr sz="1011"/>
            </a:lvl7pPr>
            <a:lvl8pPr>
              <a:defRPr sz="1011"/>
            </a:lvl8pPr>
            <a:lvl9pPr>
              <a:defRPr sz="10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FDE04-0147-494D-B9B4-666AC12382F0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9614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201" y="3838491"/>
            <a:ext cx="24482023" cy="720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AEFDD-A041-40DE-8F3E-026A5D412433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68946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C1C43-DB4D-4DCF-BEF4-6AC3F85D9F09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05967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149" y="1216193"/>
            <a:ext cx="13395544" cy="5177770"/>
          </a:xfrm>
          <a:prstGeom prst="rect">
            <a:avLst/>
          </a:prstGeom>
        </p:spPr>
        <p:txBody>
          <a:bodyPr anchor="b"/>
          <a:lstStyle>
            <a:lvl1pPr algn="l">
              <a:defRPr sz="126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8832" y="1216194"/>
            <a:ext cx="22761824" cy="26079833"/>
          </a:xfrm>
          <a:prstGeom prst="rect">
            <a:avLst/>
          </a:prstGeom>
        </p:spPr>
        <p:txBody>
          <a:bodyPr/>
          <a:lstStyle>
            <a:lvl1pPr>
              <a:defRPr sz="2022"/>
            </a:lvl1pPr>
            <a:lvl2pPr>
              <a:defRPr sz="1770"/>
            </a:lvl2pPr>
            <a:lvl3pPr>
              <a:defRPr sz="1516"/>
            </a:lvl3pPr>
            <a:lvl4pPr>
              <a:defRPr sz="1264"/>
            </a:lvl4pPr>
            <a:lvl5pPr>
              <a:defRPr sz="1264"/>
            </a:lvl5pPr>
            <a:lvl6pPr>
              <a:defRPr sz="1264"/>
            </a:lvl6pPr>
            <a:lvl7pPr>
              <a:defRPr sz="1264"/>
            </a:lvl7pPr>
            <a:lvl8pPr>
              <a:defRPr sz="1264"/>
            </a:lvl8pPr>
            <a:lvl9pPr>
              <a:defRPr sz="12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6149" y="6393962"/>
            <a:ext cx="13395544" cy="20902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85"/>
            </a:lvl1pPr>
            <a:lvl2pPr marL="288897" indent="0">
              <a:buNone/>
              <a:defRPr sz="758"/>
            </a:lvl2pPr>
            <a:lvl3pPr marL="577796" indent="0">
              <a:buNone/>
              <a:defRPr sz="633"/>
            </a:lvl3pPr>
            <a:lvl4pPr marL="866693" indent="0">
              <a:buNone/>
              <a:defRPr sz="568"/>
            </a:lvl4pPr>
            <a:lvl5pPr marL="1155592" indent="0">
              <a:buNone/>
              <a:defRPr sz="568"/>
            </a:lvl5pPr>
            <a:lvl6pPr marL="1444489" indent="0">
              <a:buNone/>
              <a:defRPr sz="568"/>
            </a:lvl6pPr>
            <a:lvl7pPr marL="1733387" indent="0">
              <a:buNone/>
              <a:defRPr sz="568"/>
            </a:lvl7pPr>
            <a:lvl8pPr marL="2022286" indent="0">
              <a:buNone/>
              <a:defRPr sz="568"/>
            </a:lvl8pPr>
            <a:lvl9pPr marL="2311183" indent="0">
              <a:buNone/>
              <a:defRPr sz="5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8C72-8830-4B4E-8C2A-4C7388F748C9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11025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164" y="21390134"/>
            <a:ext cx="24430695" cy="2525223"/>
          </a:xfrm>
          <a:prstGeom prst="rect">
            <a:avLst/>
          </a:prstGeom>
        </p:spPr>
        <p:txBody>
          <a:bodyPr anchor="b"/>
          <a:lstStyle>
            <a:lvl1pPr algn="l">
              <a:defRPr sz="126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80164" y="2730798"/>
            <a:ext cx="24430695" cy="183343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2"/>
            </a:lvl1pPr>
            <a:lvl2pPr marL="288897" indent="0">
              <a:buNone/>
              <a:defRPr sz="1770"/>
            </a:lvl2pPr>
            <a:lvl3pPr marL="577796" indent="0">
              <a:buNone/>
              <a:defRPr sz="1516"/>
            </a:lvl3pPr>
            <a:lvl4pPr marL="866693" indent="0">
              <a:buNone/>
              <a:defRPr sz="1264"/>
            </a:lvl4pPr>
            <a:lvl5pPr marL="1155592" indent="0">
              <a:buNone/>
              <a:defRPr sz="1264"/>
            </a:lvl5pPr>
            <a:lvl6pPr marL="1444489" indent="0">
              <a:buNone/>
              <a:defRPr sz="1264"/>
            </a:lvl6pPr>
            <a:lvl7pPr marL="1733387" indent="0">
              <a:buNone/>
              <a:defRPr sz="1264"/>
            </a:lvl7pPr>
            <a:lvl8pPr marL="2022286" indent="0">
              <a:buNone/>
              <a:defRPr sz="1264"/>
            </a:lvl8pPr>
            <a:lvl9pPr marL="2311183" indent="0">
              <a:buNone/>
              <a:defRPr sz="1264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80164" y="23915356"/>
            <a:ext cx="24430695" cy="35862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85"/>
            </a:lvl1pPr>
            <a:lvl2pPr marL="288897" indent="0">
              <a:buNone/>
              <a:defRPr sz="758"/>
            </a:lvl2pPr>
            <a:lvl3pPr marL="577796" indent="0">
              <a:buNone/>
              <a:defRPr sz="633"/>
            </a:lvl3pPr>
            <a:lvl4pPr marL="866693" indent="0">
              <a:buNone/>
              <a:defRPr sz="568"/>
            </a:lvl4pPr>
            <a:lvl5pPr marL="1155592" indent="0">
              <a:buNone/>
              <a:defRPr sz="568"/>
            </a:lvl5pPr>
            <a:lvl6pPr marL="1444489" indent="0">
              <a:buNone/>
              <a:defRPr sz="568"/>
            </a:lvl6pPr>
            <a:lvl7pPr marL="1733387" indent="0">
              <a:buNone/>
              <a:defRPr sz="568"/>
            </a:lvl7pPr>
            <a:lvl8pPr marL="2022286" indent="0">
              <a:buNone/>
              <a:defRPr sz="568"/>
            </a:lvl8pPr>
            <a:lvl9pPr marL="2311183" indent="0">
              <a:buNone/>
              <a:defRPr sz="5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59202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40221" y="39362148"/>
            <a:ext cx="9119983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40758" y="39362148"/>
            <a:ext cx="6000467" cy="28788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EDF52-2A7D-40F9-8B51-AF015698430D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1887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" y="5238"/>
            <a:ext cx="28800995" cy="431953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37627" rtl="0" eaLnBrk="0" fontAlgn="base" hangingPunct="0">
        <a:spcBef>
          <a:spcPct val="0"/>
        </a:spcBef>
        <a:spcAft>
          <a:spcPct val="0"/>
        </a:spcAft>
        <a:defRPr sz="13647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2837627" rtl="0" eaLnBrk="0" fontAlgn="base" hangingPunct="0">
        <a:spcBef>
          <a:spcPct val="0"/>
        </a:spcBef>
        <a:spcAft>
          <a:spcPct val="0"/>
        </a:spcAft>
        <a:defRPr sz="13647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2837627" rtl="0" eaLnBrk="0" fontAlgn="base" hangingPunct="0">
        <a:spcBef>
          <a:spcPct val="0"/>
        </a:spcBef>
        <a:spcAft>
          <a:spcPct val="0"/>
        </a:spcAft>
        <a:defRPr sz="13647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2837627" rtl="0" eaLnBrk="0" fontAlgn="base" hangingPunct="0">
        <a:spcBef>
          <a:spcPct val="0"/>
        </a:spcBef>
        <a:spcAft>
          <a:spcPct val="0"/>
        </a:spcAft>
        <a:defRPr sz="13647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2837627" rtl="0" eaLnBrk="0" fontAlgn="base" hangingPunct="0">
        <a:spcBef>
          <a:spcPct val="0"/>
        </a:spcBef>
        <a:spcAft>
          <a:spcPct val="0"/>
        </a:spcAft>
        <a:defRPr sz="13647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288897" algn="ctr" defTabSz="2837820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Times New Roman" pitchFamily="18" charset="0"/>
        </a:defRPr>
      </a:lvl6pPr>
      <a:lvl7pPr marL="577796" algn="ctr" defTabSz="2837820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Times New Roman" pitchFamily="18" charset="0"/>
        </a:defRPr>
      </a:lvl7pPr>
      <a:lvl8pPr marL="866693" algn="ctr" defTabSz="2837820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Times New Roman" pitchFamily="18" charset="0"/>
        </a:defRPr>
      </a:lvl8pPr>
      <a:lvl9pPr marL="1155592" algn="ctr" defTabSz="2837820" rtl="0" fontAlgn="base">
        <a:spcBef>
          <a:spcPct val="0"/>
        </a:spcBef>
        <a:spcAft>
          <a:spcPct val="0"/>
        </a:spcAft>
        <a:defRPr sz="13648">
          <a:solidFill>
            <a:schemeClr val="tx2"/>
          </a:solidFill>
          <a:latin typeface="Times New Roman" pitchFamily="18" charset="0"/>
        </a:defRPr>
      </a:lvl9pPr>
    </p:titleStyle>
    <p:bodyStyle>
      <a:lvl1pPr marL="1063232" indent="-1063232" algn="l" defTabSz="2837627" rtl="0" eaLnBrk="0" fontAlgn="base" hangingPunct="0">
        <a:spcBef>
          <a:spcPct val="20000"/>
        </a:spcBef>
        <a:spcAft>
          <a:spcPct val="0"/>
        </a:spcAft>
        <a:buChar char="•"/>
        <a:defRPr sz="9794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306011" indent="-884690" algn="l" defTabSz="2837627" rtl="0" eaLnBrk="0" fontAlgn="base" hangingPunct="0">
        <a:spcBef>
          <a:spcPct val="20000"/>
        </a:spcBef>
        <a:spcAft>
          <a:spcPct val="0"/>
        </a:spcAft>
        <a:buChar char="–"/>
        <a:defRPr sz="8593">
          <a:solidFill>
            <a:schemeClr val="tx1"/>
          </a:solidFill>
          <a:latin typeface="+mn-lt"/>
          <a:ea typeface="ＭＳ Ｐゴシック" charset="0"/>
        </a:defRPr>
      </a:lvl2pPr>
      <a:lvl3pPr marL="3547786" indent="-710159" algn="l" defTabSz="2837627" rtl="0" eaLnBrk="0" fontAlgn="base" hangingPunct="0">
        <a:spcBef>
          <a:spcPct val="20000"/>
        </a:spcBef>
        <a:spcAft>
          <a:spcPct val="0"/>
        </a:spcAft>
        <a:buChar char="•"/>
        <a:defRPr sz="7392">
          <a:solidFill>
            <a:schemeClr val="tx1"/>
          </a:solidFill>
          <a:latin typeface="+mn-lt"/>
          <a:ea typeface="ＭＳ Ｐゴシック" charset="0"/>
        </a:defRPr>
      </a:lvl3pPr>
      <a:lvl4pPr marL="4969107" indent="-711162" algn="l" defTabSz="2837627" rtl="0" eaLnBrk="0" fontAlgn="base" hangingPunct="0">
        <a:spcBef>
          <a:spcPct val="20000"/>
        </a:spcBef>
        <a:spcAft>
          <a:spcPct val="0"/>
        </a:spcAft>
        <a:buChar char="–"/>
        <a:defRPr sz="6255">
          <a:solidFill>
            <a:schemeClr val="tx1"/>
          </a:solidFill>
          <a:latin typeface="+mn-lt"/>
          <a:ea typeface="ＭＳ Ｐゴシック" charset="0"/>
        </a:defRPr>
      </a:lvl4pPr>
      <a:lvl5pPr marL="6385412" indent="-711162" algn="l" defTabSz="2837627" rtl="0" eaLnBrk="0" fontAlgn="base" hangingPunct="0">
        <a:spcBef>
          <a:spcPct val="20000"/>
        </a:spcBef>
        <a:spcAft>
          <a:spcPct val="0"/>
        </a:spcAft>
        <a:buChar char="»"/>
        <a:defRPr sz="6255">
          <a:solidFill>
            <a:schemeClr val="tx1"/>
          </a:solidFill>
          <a:latin typeface="+mn-lt"/>
          <a:ea typeface="ＭＳ Ｐゴシック" charset="0"/>
        </a:defRPr>
      </a:lvl5pPr>
      <a:lvl6pPr marL="6674744" indent="-711210" algn="l" defTabSz="2837820" rtl="0" fontAlgn="base">
        <a:spcBef>
          <a:spcPct val="20000"/>
        </a:spcBef>
        <a:spcAft>
          <a:spcPct val="0"/>
        </a:spcAft>
        <a:buChar char="»"/>
        <a:defRPr sz="6256">
          <a:solidFill>
            <a:schemeClr val="tx1"/>
          </a:solidFill>
          <a:latin typeface="+mn-lt"/>
        </a:defRPr>
      </a:lvl6pPr>
      <a:lvl7pPr marL="6963642" indent="-711210" algn="l" defTabSz="2837820" rtl="0" fontAlgn="base">
        <a:spcBef>
          <a:spcPct val="20000"/>
        </a:spcBef>
        <a:spcAft>
          <a:spcPct val="0"/>
        </a:spcAft>
        <a:buChar char="»"/>
        <a:defRPr sz="6256">
          <a:solidFill>
            <a:schemeClr val="tx1"/>
          </a:solidFill>
          <a:latin typeface="+mn-lt"/>
        </a:defRPr>
      </a:lvl7pPr>
      <a:lvl8pPr marL="7252539" indent="-711210" algn="l" defTabSz="2837820" rtl="0" fontAlgn="base">
        <a:spcBef>
          <a:spcPct val="20000"/>
        </a:spcBef>
        <a:spcAft>
          <a:spcPct val="0"/>
        </a:spcAft>
        <a:buChar char="»"/>
        <a:defRPr sz="6256">
          <a:solidFill>
            <a:schemeClr val="tx1"/>
          </a:solidFill>
          <a:latin typeface="+mn-lt"/>
        </a:defRPr>
      </a:lvl8pPr>
      <a:lvl9pPr marL="7541437" indent="-711210" algn="l" defTabSz="2837820" rtl="0" fontAlgn="base">
        <a:spcBef>
          <a:spcPct val="20000"/>
        </a:spcBef>
        <a:spcAft>
          <a:spcPct val="0"/>
        </a:spcAft>
        <a:buChar char="»"/>
        <a:defRPr sz="62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77796" rtl="0" eaLnBrk="1" latinLnBrk="0" hangingPunct="1">
        <a:defRPr sz="1138" kern="1200">
          <a:solidFill>
            <a:schemeClr val="tx1"/>
          </a:solidFill>
          <a:latin typeface="+mn-lt"/>
          <a:ea typeface="+mn-ea"/>
          <a:cs typeface="+mn-cs"/>
        </a:defRPr>
      </a:lvl1pPr>
      <a:lvl2pPr marL="288897" algn="l" defTabSz="577796" rtl="0" eaLnBrk="1" latinLnBrk="0" hangingPunct="1">
        <a:defRPr sz="1138" kern="1200">
          <a:solidFill>
            <a:schemeClr val="tx1"/>
          </a:solidFill>
          <a:latin typeface="+mn-lt"/>
          <a:ea typeface="+mn-ea"/>
          <a:cs typeface="+mn-cs"/>
        </a:defRPr>
      </a:lvl2pPr>
      <a:lvl3pPr marL="577796" algn="l" defTabSz="577796" rtl="0" eaLnBrk="1" latinLnBrk="0" hangingPunct="1">
        <a:defRPr sz="1138" kern="1200">
          <a:solidFill>
            <a:schemeClr val="tx1"/>
          </a:solidFill>
          <a:latin typeface="+mn-lt"/>
          <a:ea typeface="+mn-ea"/>
          <a:cs typeface="+mn-cs"/>
        </a:defRPr>
      </a:lvl3pPr>
      <a:lvl4pPr marL="866693" algn="l" defTabSz="577796" rtl="0" eaLnBrk="1" latinLnBrk="0" hangingPunct="1">
        <a:defRPr sz="1138" kern="1200">
          <a:solidFill>
            <a:schemeClr val="tx1"/>
          </a:solidFill>
          <a:latin typeface="+mn-lt"/>
          <a:ea typeface="+mn-ea"/>
          <a:cs typeface="+mn-cs"/>
        </a:defRPr>
      </a:lvl4pPr>
      <a:lvl5pPr marL="1155592" algn="l" defTabSz="577796" rtl="0" eaLnBrk="1" latinLnBrk="0" hangingPunct="1">
        <a:defRPr sz="1138" kern="1200">
          <a:solidFill>
            <a:schemeClr val="tx1"/>
          </a:solidFill>
          <a:latin typeface="+mn-lt"/>
          <a:ea typeface="+mn-ea"/>
          <a:cs typeface="+mn-cs"/>
        </a:defRPr>
      </a:lvl5pPr>
      <a:lvl6pPr marL="1444489" algn="l" defTabSz="577796" rtl="0" eaLnBrk="1" latinLnBrk="0" hangingPunct="1">
        <a:defRPr sz="1138" kern="1200">
          <a:solidFill>
            <a:schemeClr val="tx1"/>
          </a:solidFill>
          <a:latin typeface="+mn-lt"/>
          <a:ea typeface="+mn-ea"/>
          <a:cs typeface="+mn-cs"/>
        </a:defRPr>
      </a:lvl6pPr>
      <a:lvl7pPr marL="1733387" algn="l" defTabSz="577796" rtl="0" eaLnBrk="1" latinLnBrk="0" hangingPunct="1">
        <a:defRPr sz="1138" kern="1200">
          <a:solidFill>
            <a:schemeClr val="tx1"/>
          </a:solidFill>
          <a:latin typeface="+mn-lt"/>
          <a:ea typeface="+mn-ea"/>
          <a:cs typeface="+mn-cs"/>
        </a:defRPr>
      </a:lvl7pPr>
      <a:lvl8pPr marL="2022286" algn="l" defTabSz="577796" rtl="0" eaLnBrk="1" latinLnBrk="0" hangingPunct="1">
        <a:defRPr sz="1138" kern="1200">
          <a:solidFill>
            <a:schemeClr val="tx1"/>
          </a:solidFill>
          <a:latin typeface="+mn-lt"/>
          <a:ea typeface="+mn-ea"/>
          <a:cs typeface="+mn-cs"/>
        </a:defRPr>
      </a:lvl8pPr>
      <a:lvl9pPr marL="2311183" algn="l" defTabSz="577796" rtl="0" eaLnBrk="1" latinLnBrk="0" hangingPunct="1">
        <a:defRPr sz="11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4A0024-4A61-4624-B7AC-780B9CCC52BA}"/>
              </a:ext>
            </a:extLst>
          </p:cNvPr>
          <p:cNvSpPr/>
          <p:nvPr/>
        </p:nvSpPr>
        <p:spPr bwMode="auto">
          <a:xfrm>
            <a:off x="16359639" y="37490401"/>
            <a:ext cx="13681757" cy="3526971"/>
          </a:xfrm>
          <a:prstGeom prst="rect">
            <a:avLst/>
          </a:prstGeom>
          <a:noFill/>
          <a:ln w="76200" cap="sq">
            <a:noFill/>
            <a:round/>
            <a:headEnd/>
            <a:tailEnd/>
          </a:ln>
        </p:spPr>
        <p:txBody>
          <a:bodyPr rtlCol="0" anchor="ctr"/>
          <a:lstStyle/>
          <a:p>
            <a:r>
              <a:rPr lang="zh-CN" altLang="en-US" sz="6000" b="1" dirty="0">
                <a:solidFill>
                  <a:srgbClr val="022B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个人信息：</a:t>
            </a:r>
            <a:endParaRPr lang="en-US" altLang="zh-CN" sz="6000" b="1" dirty="0">
              <a:solidFill>
                <a:srgbClr val="022B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r>
              <a:rPr lang="zh-CN" altLang="en-US" sz="6000" b="1" dirty="0">
                <a:solidFill>
                  <a:srgbClr val="022B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邮       箱：</a:t>
            </a:r>
            <a:r>
              <a:rPr lang="zh-CN" altLang="en-US" sz="6600" b="1" dirty="0">
                <a:solidFill>
                  <a:schemeClr val="bg1"/>
                </a:solidFill>
                <a:ea typeface="Verdana" pitchFamily="34" charset="0"/>
                <a:cs typeface="Arial" charset="0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299313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4A0024-4A61-4624-B7AC-780B9CCC52BA}"/>
              </a:ext>
            </a:extLst>
          </p:cNvPr>
          <p:cNvSpPr/>
          <p:nvPr/>
        </p:nvSpPr>
        <p:spPr bwMode="auto">
          <a:xfrm>
            <a:off x="16359639" y="37490401"/>
            <a:ext cx="13681757" cy="3526971"/>
          </a:xfrm>
          <a:prstGeom prst="rect">
            <a:avLst/>
          </a:prstGeom>
          <a:noFill/>
          <a:ln w="76200" cap="sq">
            <a:noFill/>
            <a:round/>
            <a:headEnd/>
            <a:tailEnd/>
          </a:ln>
        </p:spPr>
        <p:txBody>
          <a:bodyPr rtlCol="0" anchor="ctr"/>
          <a:lstStyle/>
          <a:p>
            <a:r>
              <a:rPr lang="zh-CN" altLang="en-US" sz="6000" b="1" dirty="0">
                <a:solidFill>
                  <a:srgbClr val="3855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个人信息： </a:t>
            </a:r>
            <a:r>
              <a:rPr lang="en-US" altLang="zh-CN" sz="6000" b="1" dirty="0">
                <a:solidFill>
                  <a:srgbClr val="3855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2014</a:t>
            </a:r>
            <a:r>
              <a:rPr lang="zh-CN" altLang="en-US" sz="6000" b="1" dirty="0">
                <a:solidFill>
                  <a:srgbClr val="3855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级，数学</a:t>
            </a:r>
            <a:endParaRPr lang="en-US" altLang="zh-CN" sz="6000" b="1" dirty="0">
              <a:solidFill>
                <a:srgbClr val="3855A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r>
              <a:rPr lang="zh-CN" altLang="en-US" sz="6000" b="1" dirty="0">
                <a:solidFill>
                  <a:srgbClr val="3855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邮       箱：</a:t>
            </a:r>
            <a:r>
              <a:rPr lang="zh-CN" altLang="en-US" sz="6600" b="1" dirty="0">
                <a:solidFill>
                  <a:schemeClr val="bg1"/>
                </a:solidFill>
                <a:ea typeface="Verdana" pitchFamily="34" charset="0"/>
                <a:cs typeface="Arial" charset="0"/>
              </a:rPr>
              <a:t>：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E98F2F2-7BCD-4057-9A0E-4D0E2444FF41}"/>
              </a:ext>
            </a:extLst>
          </p:cNvPr>
          <p:cNvSpPr/>
          <p:nvPr/>
        </p:nvSpPr>
        <p:spPr bwMode="auto">
          <a:xfrm>
            <a:off x="1370011" y="6074229"/>
            <a:ext cx="26060402" cy="31416172"/>
          </a:xfrm>
          <a:prstGeom prst="rect">
            <a:avLst/>
          </a:prstGeom>
          <a:noFill/>
          <a:ln w="76200" cap="sq">
            <a:noFill/>
            <a:round/>
            <a:headEnd/>
            <a:tailEnd/>
          </a:ln>
        </p:spPr>
        <p:txBody>
          <a:bodyPr rtlCol="0" anchor="ctr"/>
          <a:lstStyle/>
          <a:p>
            <a:r>
              <a:rPr lang="zh-CN" altLang="en-US" sz="1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样版，注意事项：</a:t>
            </a:r>
            <a:endParaRPr lang="en-US" altLang="zh-CN" sz="11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r>
              <a:rPr lang="en-US" altLang="zh-CN" sz="1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1</a:t>
            </a:r>
            <a:r>
              <a:rPr lang="zh-CN" altLang="en-US" sz="1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、注意填写时将右下角“个人信息”和“邮箱”信息补充上；方向写法</a:t>
            </a:r>
            <a:r>
              <a:rPr lang="zh-CN" altLang="en-US" sz="11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“数学、物理学、生命科学、计算机科学、化学、生物医学科学、工科”。</a:t>
            </a:r>
            <a:endParaRPr lang="en-US" altLang="zh-CN" sz="11000" b="1" dirty="0"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endParaRPr lang="en-US" altLang="zh-CN" sz="11000" b="1" dirty="0"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r>
              <a:rPr lang="en-US" altLang="zh-CN" sz="11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2</a:t>
            </a:r>
            <a:r>
              <a:rPr lang="zh-CN" altLang="en-US" sz="11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、具体展板内容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应包括</a:t>
            </a:r>
            <a:r>
              <a:rPr lang="zh-CN" altLang="zh-CN" sz="1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题目、作者、导师，研究背景、研究目的、主要研究方法、结果、结论、关键词等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图文并茂，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中英文皆可，</a:t>
            </a:r>
            <a:r>
              <a:rPr lang="en-US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字以内，中文使用宋体，英文使用</a:t>
            </a:r>
            <a:r>
              <a:rPr lang="en-US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Times New Roman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字体</a:t>
            </a:r>
            <a:r>
              <a:rPr lang="zh-CN" altLang="en-US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每位学生需将</a:t>
            </a:r>
            <a:r>
              <a:rPr lang="en-US" altLang="zh-CN" sz="1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zh-CN" sz="1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转成</a:t>
            </a:r>
            <a:r>
              <a:rPr lang="en-US" altLang="zh-CN" sz="1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PDF</a:t>
            </a:r>
            <a:r>
              <a:rPr lang="zh-CN" altLang="zh-CN" sz="1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文档</a:t>
            </a:r>
            <a:r>
              <a:rPr lang="zh-CN" altLang="en-US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提交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，文档命名方式：“专业方向</a:t>
            </a:r>
            <a:r>
              <a:rPr lang="en-US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入学年份</a:t>
            </a:r>
            <a:r>
              <a:rPr lang="en-US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学生姓名”，如：“化学方向</a:t>
            </a:r>
            <a:r>
              <a:rPr lang="en-US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-2015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级</a:t>
            </a:r>
            <a:r>
              <a:rPr lang="en-US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张三”。</a:t>
            </a:r>
            <a:endParaRPr lang="en-US" altLang="zh-CN" sz="11000" b="1" dirty="0"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r>
              <a:rPr lang="en-US" altLang="zh-CN" sz="11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4</a:t>
            </a:r>
            <a:r>
              <a:rPr lang="zh-CN" altLang="en-US" sz="11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、</a:t>
            </a:r>
            <a:r>
              <a:rPr lang="zh-CN" altLang="zh-CN" sz="1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所有展板将提前整理汇编入编和印制，故一经提交，不得修改</a:t>
            </a:r>
            <a:r>
              <a:rPr lang="zh-CN" altLang="en-US" sz="1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，且</a:t>
            </a:r>
            <a:r>
              <a:rPr lang="en-US" altLang="zh-CN" sz="1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PPT</a:t>
            </a:r>
            <a:r>
              <a:rPr lang="zh-CN" altLang="en-US" sz="1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宽度和高度不可擅自调整。</a:t>
            </a:r>
            <a:endParaRPr lang="en-US" altLang="zh-CN" sz="11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r>
              <a:rPr lang="zh-CN" altLang="en-US" sz="1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1000" b="1" dirty="0"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499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11242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4C67"/>
        </a:solidFill>
        <a:ln w="76200" cap="sq">
          <a:solidFill>
            <a:srgbClr val="969696"/>
          </a:solidFill>
          <a:round/>
          <a:headEnd/>
          <a:tailEnd/>
        </a:ln>
      </a:spPr>
      <a:bodyPr anchor="ctr"/>
      <a:lstStyle>
        <a:defPPr>
          <a:defRPr sz="6600" b="1" dirty="0">
            <a:solidFill>
              <a:schemeClr val="bg1"/>
            </a:solidFill>
            <a:ea typeface="Verdana" pitchFamily="34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25304</TotalTime>
  <Words>183</Words>
  <Application>Microsoft Office PowerPoint</Application>
  <PresentationFormat>自定义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ＭＳ Ｐゴシック</vt:lpstr>
      <vt:lpstr>微软雅黑</vt:lpstr>
      <vt:lpstr>Arial</vt:lpstr>
      <vt:lpstr>Calibri</vt:lpstr>
      <vt:lpstr>Times New Roman</vt:lpstr>
      <vt:lpstr>Verdana</vt:lpstr>
      <vt:lpstr>Default Design</vt:lpstr>
      <vt:lpstr>PowerPoint 演示文稿</vt:lpstr>
      <vt:lpstr>PowerPoint 演示文稿</vt:lpstr>
    </vt:vector>
  </TitlesOfParts>
  <Company>University of Cambridge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Koerber</dc:creator>
  <cp:lastModifiedBy>Qin Luo</cp:lastModifiedBy>
  <cp:revision>693</cp:revision>
  <cp:lastPrinted>2016-07-04T05:07:13Z</cp:lastPrinted>
  <dcterms:created xsi:type="dcterms:W3CDTF">2000-02-09T12:19:10Z</dcterms:created>
  <dcterms:modified xsi:type="dcterms:W3CDTF">2017-12-14T05:33:46Z</dcterms:modified>
</cp:coreProperties>
</file>